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-648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3A9D1-07C1-4C41-8232-EC933A005073}" type="datetimeFigureOut">
              <a:rPr lang="es-ES" smtClean="0"/>
              <a:t>30/06/2017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47D2A-753D-401D-B70A-8B7ACDA67A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4727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3A9D1-07C1-4C41-8232-EC933A005073}" type="datetimeFigureOut">
              <a:rPr lang="es-ES" smtClean="0"/>
              <a:t>30/06/2017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47D2A-753D-401D-B70A-8B7ACDA67A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03753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3A9D1-07C1-4C41-8232-EC933A005073}" type="datetimeFigureOut">
              <a:rPr lang="es-ES" smtClean="0"/>
              <a:t>30/06/2017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47D2A-753D-401D-B70A-8B7ACDA67A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116887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3A9D1-07C1-4C41-8232-EC933A005073}" type="datetimeFigureOut">
              <a:rPr lang="es-ES" smtClean="0"/>
              <a:t>30/06/2017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47D2A-753D-401D-B70A-8B7ACDA67A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0332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3A9D1-07C1-4C41-8232-EC933A005073}" type="datetimeFigureOut">
              <a:rPr lang="es-ES" smtClean="0"/>
              <a:t>30/06/2017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47D2A-753D-401D-B70A-8B7ACDA67A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49169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3A9D1-07C1-4C41-8232-EC933A005073}" type="datetimeFigureOut">
              <a:rPr lang="es-ES" smtClean="0"/>
              <a:t>30/06/2017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47D2A-753D-401D-B70A-8B7ACDA67A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81165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3A9D1-07C1-4C41-8232-EC933A005073}" type="datetimeFigureOut">
              <a:rPr lang="es-ES" smtClean="0"/>
              <a:t>30/06/2017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47D2A-753D-401D-B70A-8B7ACDA67A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3090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3A9D1-07C1-4C41-8232-EC933A005073}" type="datetimeFigureOut">
              <a:rPr lang="es-ES" smtClean="0"/>
              <a:t>30/06/2017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47D2A-753D-401D-B70A-8B7ACDA67A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541797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3A9D1-07C1-4C41-8232-EC933A005073}" type="datetimeFigureOut">
              <a:rPr lang="es-ES" smtClean="0"/>
              <a:t>30/06/2017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47D2A-753D-401D-B70A-8B7ACDA67A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81343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3A9D1-07C1-4C41-8232-EC933A005073}" type="datetimeFigureOut">
              <a:rPr lang="es-ES" smtClean="0"/>
              <a:t>30/06/2017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47D2A-753D-401D-B70A-8B7ACDA67A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925277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33A9D1-07C1-4C41-8232-EC933A005073}" type="datetimeFigureOut">
              <a:rPr lang="es-ES" smtClean="0"/>
              <a:t>30/06/2017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747D2A-753D-401D-B70A-8B7ACDA67A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059416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3A9D1-07C1-4C41-8232-EC933A005073}" type="datetimeFigureOut">
              <a:rPr lang="es-ES" smtClean="0"/>
              <a:t>30/06/2017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47D2A-753D-401D-B70A-8B7ACDA67A16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5651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/>
          <p:cNvPicPr>
            <a:picLocks noChangeAspect="1"/>
          </p:cNvPicPr>
          <p:nvPr/>
        </p:nvPicPr>
        <p:blipFill rotWithShape="1"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0"/>
          <a:stretch/>
        </p:blipFill>
        <p:spPr>
          <a:xfrm>
            <a:off x="-14542" y="0"/>
            <a:ext cx="5963532" cy="6876000"/>
          </a:xfrm>
          <a:prstGeom prst="rect">
            <a:avLst/>
          </a:prstGeom>
        </p:spPr>
      </p:pic>
      <p:sp>
        <p:nvSpPr>
          <p:cNvPr id="10" name="CuadroTexto 9"/>
          <p:cNvSpPr txBox="1"/>
          <p:nvPr/>
        </p:nvSpPr>
        <p:spPr>
          <a:xfrm>
            <a:off x="2967224" y="382430"/>
            <a:ext cx="29817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400" b="1" dirty="0" smtClean="0">
                <a:latin typeface="Segoe Print" panose="02000600000000000000" pitchFamily="2" charset="0"/>
              </a:rPr>
              <a:t>¡Nuestra boda! </a:t>
            </a:r>
            <a:endParaRPr lang="es-ES" dirty="0">
              <a:latin typeface="Segoe Print" panose="02000600000000000000" pitchFamily="2" charset="0"/>
            </a:endParaRPr>
          </a:p>
        </p:txBody>
      </p:sp>
      <p:graphicFrame>
        <p:nvGraphicFramePr>
          <p:cNvPr id="12" name="Tab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2861005"/>
              </p:ext>
            </p:extLst>
          </p:nvPr>
        </p:nvGraphicFramePr>
        <p:xfrm>
          <a:off x="3316477" y="1196816"/>
          <a:ext cx="8720848" cy="556260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2612837"/>
                <a:gridCol w="1617898"/>
                <a:gridCol w="2019869"/>
                <a:gridCol w="2470244"/>
              </a:tblGrid>
              <a:tr h="370840">
                <a:tc>
                  <a:txBody>
                    <a:bodyPr/>
                    <a:lstStyle/>
                    <a:p>
                      <a:endParaRPr lang="es-ES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Segoe Print" panose="02000600000000000000" pitchFamily="2" charset="0"/>
                        </a:rPr>
                        <a:t>Proveedor</a:t>
                      </a:r>
                      <a:endParaRPr lang="es-ES" sz="1400" b="1" dirty="0">
                        <a:latin typeface="Segoe Print" panose="020006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Segoe Print" panose="02000600000000000000" pitchFamily="2" charset="0"/>
                        </a:rPr>
                        <a:t>Persona</a:t>
                      </a:r>
                      <a:r>
                        <a:rPr lang="es-ES" sz="1400" baseline="0" dirty="0" smtClean="0">
                          <a:latin typeface="Segoe Print" panose="02000600000000000000" pitchFamily="2" charset="0"/>
                        </a:rPr>
                        <a:t> de contacto</a:t>
                      </a:r>
                      <a:endParaRPr lang="es-ES" sz="1400" b="1" dirty="0">
                        <a:latin typeface="Segoe Print" panose="020006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smtClean="0">
                          <a:latin typeface="Segoe Print" panose="02000600000000000000" pitchFamily="2" charset="0"/>
                        </a:rPr>
                        <a:t>Teléfono/email</a:t>
                      </a:r>
                      <a:endParaRPr lang="es-ES" sz="1400" b="1" dirty="0">
                        <a:latin typeface="Segoe Print" panose="020006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kern="1200" dirty="0" err="1" smtClean="0">
                          <a:effectLst/>
                          <a:latin typeface="Segoe Print" panose="02000600000000000000" pitchFamily="2" charset="0"/>
                        </a:rPr>
                        <a:t>Wedding</a:t>
                      </a:r>
                      <a:r>
                        <a:rPr lang="es-ES" sz="1400" b="1" kern="1200" dirty="0" smtClean="0">
                          <a:effectLst/>
                          <a:latin typeface="Segoe Print" panose="02000600000000000000" pitchFamily="2" charset="0"/>
                        </a:rPr>
                        <a:t> </a:t>
                      </a:r>
                      <a:r>
                        <a:rPr lang="es-ES" sz="1400" b="1" kern="1200" dirty="0" err="1" smtClean="0">
                          <a:effectLst/>
                          <a:latin typeface="Segoe Print" panose="02000600000000000000" pitchFamily="2" charset="0"/>
                        </a:rPr>
                        <a:t>Planner</a:t>
                      </a:r>
                      <a:endParaRPr lang="es-ES" sz="1400" b="1" dirty="0" smtClean="0">
                        <a:latin typeface="Segoe Print" panose="02000600000000000000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dirty="0" smtClean="0">
                          <a:latin typeface="Segoe Print" panose="02000600000000000000" pitchFamily="2" charset="0"/>
                        </a:rPr>
                        <a:t>Vestido novia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400" b="1" dirty="0" smtClean="0">
                          <a:latin typeface="Segoe Print" panose="02000600000000000000" pitchFamily="2" charset="0"/>
                        </a:rPr>
                        <a:t>Traje</a:t>
                      </a:r>
                      <a:r>
                        <a:rPr lang="es-ES" sz="1400" b="1" baseline="0" dirty="0" smtClean="0">
                          <a:latin typeface="Segoe Print" panose="02000600000000000000" pitchFamily="2" charset="0"/>
                        </a:rPr>
                        <a:t> novio </a:t>
                      </a:r>
                      <a:endParaRPr lang="es-ES" sz="1400" b="1" dirty="0">
                        <a:latin typeface="Segoe Print" panose="02000600000000000000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400" b="1" kern="1200" dirty="0" smtClean="0">
                          <a:effectLst/>
                          <a:latin typeface="Segoe Print" panose="02000600000000000000" pitchFamily="2" charset="0"/>
                        </a:rPr>
                        <a:t>Fotografía</a:t>
                      </a:r>
                      <a:endParaRPr lang="es-ES" sz="1400" b="1" dirty="0">
                        <a:latin typeface="Segoe Print" panose="02000600000000000000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400" b="1" kern="1200" dirty="0" smtClean="0">
                          <a:effectLst/>
                          <a:latin typeface="Segoe Print" panose="02000600000000000000" pitchFamily="2" charset="0"/>
                        </a:rPr>
                        <a:t>Vídeo</a:t>
                      </a:r>
                      <a:endParaRPr lang="es-ES" sz="1400" b="1" dirty="0">
                        <a:latin typeface="Segoe Print" panose="02000600000000000000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400" b="1" kern="1200" dirty="0" smtClean="0">
                          <a:effectLst/>
                          <a:latin typeface="Segoe Print" panose="02000600000000000000" pitchFamily="2" charset="0"/>
                        </a:rPr>
                        <a:t>Decoración floral</a:t>
                      </a:r>
                      <a:endParaRPr lang="es-ES" sz="1400" b="1" dirty="0">
                        <a:latin typeface="Segoe Print" panose="02000600000000000000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400" b="1" kern="1200" dirty="0" smtClean="0">
                          <a:effectLst/>
                          <a:latin typeface="Segoe Print" panose="02000600000000000000" pitchFamily="2" charset="0"/>
                        </a:rPr>
                        <a:t>Maquillaje</a:t>
                      </a:r>
                      <a:endParaRPr lang="es-ES" sz="1400" b="1" dirty="0">
                        <a:latin typeface="Segoe Print" panose="02000600000000000000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s-ES" sz="1400" b="1" kern="1200" dirty="0" smtClean="0">
                          <a:effectLst/>
                          <a:latin typeface="Segoe Print" panose="02000600000000000000" pitchFamily="2" charset="0"/>
                        </a:rPr>
                        <a:t>Peluquería</a:t>
                      </a:r>
                      <a:endParaRPr lang="es-ES" sz="1400" b="1" dirty="0">
                        <a:latin typeface="Segoe Print" panose="02000600000000000000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kern="1200" dirty="0" smtClean="0">
                          <a:effectLst/>
                          <a:latin typeface="Segoe Print" panose="02000600000000000000" pitchFamily="2" charset="0"/>
                        </a:rPr>
                        <a:t>Música</a:t>
                      </a:r>
                      <a:r>
                        <a:rPr lang="es-ES" sz="1400" b="1" kern="1200" baseline="0" dirty="0" smtClean="0">
                          <a:effectLst/>
                          <a:latin typeface="Segoe Print" panose="02000600000000000000" pitchFamily="2" charset="0"/>
                        </a:rPr>
                        <a:t> </a:t>
                      </a:r>
                      <a:r>
                        <a:rPr lang="es-ES" sz="1400" b="1" kern="1200" dirty="0" err="1" smtClean="0">
                          <a:effectLst/>
                          <a:latin typeface="Segoe Print" panose="02000600000000000000" pitchFamily="2" charset="0"/>
                        </a:rPr>
                        <a:t>cocktail</a:t>
                      </a:r>
                      <a:endParaRPr lang="es-ES" sz="1400" b="1" dirty="0" smtClean="0">
                        <a:latin typeface="Segoe Print" panose="02000600000000000000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kern="1200" dirty="0" smtClean="0">
                          <a:effectLst/>
                          <a:latin typeface="Segoe Print" panose="02000600000000000000" pitchFamily="2" charset="0"/>
                        </a:rPr>
                        <a:t>Música baile</a:t>
                      </a:r>
                      <a:endParaRPr lang="es-ES" sz="1400" b="1" dirty="0" smtClean="0">
                        <a:latin typeface="Segoe Print" panose="02000600000000000000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kern="1200" dirty="0" smtClean="0">
                          <a:effectLst/>
                          <a:latin typeface="Segoe Print" panose="02000600000000000000" pitchFamily="2" charset="0"/>
                        </a:rPr>
                        <a:t>Autobuses</a:t>
                      </a:r>
                      <a:endParaRPr lang="es-ES" sz="1400" b="1" dirty="0" smtClean="0">
                        <a:latin typeface="Segoe Print" panose="02000600000000000000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ES" sz="1400" b="1" dirty="0">
                        <a:latin typeface="Segoe Print" panose="02000600000000000000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s-ES" sz="1400" b="1" dirty="0">
                        <a:latin typeface="Segoe Print" panose="02000600000000000000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15" name="CuadroTexto 9"/>
          <p:cNvSpPr txBox="1"/>
          <p:nvPr/>
        </p:nvSpPr>
        <p:spPr>
          <a:xfrm>
            <a:off x="6072187" y="290096"/>
            <a:ext cx="581501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 smtClean="0">
                <a:latin typeface="Segoe Print" panose="02000600000000000000" pitchFamily="2" charset="0"/>
              </a:rPr>
              <a:t>Fecha y lugar:</a:t>
            </a:r>
            <a:endParaRPr lang="es-ES" dirty="0">
              <a:latin typeface="Segoe Print" panose="02000600000000000000" pitchFamily="2" charset="0"/>
            </a:endParaRPr>
          </a:p>
          <a:p>
            <a:r>
              <a:rPr lang="es-ES" dirty="0">
                <a:latin typeface="Segoe Print" panose="02000600000000000000" pitchFamily="2" charset="0"/>
              </a:rPr>
              <a:t>Número de invitados</a:t>
            </a:r>
            <a:r>
              <a:rPr lang="es-ES" dirty="0" smtClean="0">
                <a:latin typeface="Segoe Print" panose="02000600000000000000" pitchFamily="2" charset="0"/>
              </a:rPr>
              <a:t>:</a:t>
            </a:r>
            <a:endParaRPr lang="es-ES" dirty="0">
              <a:latin typeface="Segoe Print" panose="020006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15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514397" y="0"/>
            <a:ext cx="6067869" cy="6876000"/>
          </a:xfrm>
          <a:prstGeom prst="rect">
            <a:avLst/>
          </a:prstGeom>
        </p:spPr>
      </p:pic>
      <p:graphicFrame>
        <p:nvGraphicFramePr>
          <p:cNvPr id="5" name="Tabla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0582998"/>
              </p:ext>
            </p:extLst>
          </p:nvPr>
        </p:nvGraphicFramePr>
        <p:xfrm>
          <a:off x="5745351" y="221366"/>
          <a:ext cx="6284724" cy="658368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3757485"/>
                <a:gridCol w="2527239"/>
              </a:tblGrid>
              <a:tr h="365487">
                <a:tc gridSpan="2"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s-ES" b="1" dirty="0" smtClean="0">
                          <a:latin typeface="Segoe Print" panose="02000600000000000000" pitchFamily="2" charset="0"/>
                        </a:rPr>
                        <a:t>¡El </a:t>
                      </a:r>
                      <a:r>
                        <a:rPr lang="es-ES" b="1" dirty="0" err="1" smtClean="0">
                          <a:latin typeface="Segoe Print" panose="02000600000000000000" pitchFamily="2" charset="0"/>
                        </a:rPr>
                        <a:t>timing</a:t>
                      </a:r>
                      <a:r>
                        <a:rPr lang="es-ES" b="1" dirty="0" smtClean="0">
                          <a:latin typeface="Segoe Print" panose="02000600000000000000" pitchFamily="2" charset="0"/>
                        </a:rPr>
                        <a:t> del día B!</a:t>
                      </a:r>
                      <a:endParaRPr lang="es-ES" b="1" dirty="0">
                        <a:latin typeface="Segoe Print" panose="02000600000000000000" pitchFamily="2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600" b="1" dirty="0">
                        <a:latin typeface="Segoe Print" panose="020006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6136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kern="1200" dirty="0" smtClean="0">
                          <a:effectLst/>
                          <a:latin typeface="Segoe Print" panose="02000600000000000000" pitchFamily="2" charset="0"/>
                        </a:rPr>
                        <a:t>Lugar y hora de salida de autobús</a:t>
                      </a:r>
                      <a:r>
                        <a:rPr lang="es-ES" sz="1400" b="1" kern="1200" baseline="0" dirty="0" smtClean="0">
                          <a:effectLst/>
                          <a:latin typeface="Segoe Print" panose="02000600000000000000" pitchFamily="2" charset="0"/>
                        </a:rPr>
                        <a:t> 1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101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kern="1200" dirty="0" smtClean="0">
                          <a:effectLst/>
                          <a:latin typeface="Segoe Print" panose="02000600000000000000" pitchFamily="2" charset="0"/>
                        </a:rPr>
                        <a:t>Lugar y hora de salida de autobús</a:t>
                      </a:r>
                      <a:r>
                        <a:rPr lang="es-ES" sz="1400" b="1" kern="1200" baseline="0" dirty="0" smtClean="0">
                          <a:effectLst/>
                          <a:latin typeface="Segoe Print" panose="02000600000000000000" pitchFamily="2" charset="0"/>
                        </a:rPr>
                        <a:t> 2</a:t>
                      </a: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38506">
                <a:tc>
                  <a:txBody>
                    <a:bodyPr/>
                    <a:lstStyle/>
                    <a:p>
                      <a:r>
                        <a:rPr lang="es-ES" sz="1400" b="1" kern="1200" dirty="0" smtClean="0">
                          <a:effectLst/>
                          <a:latin typeface="Segoe Print" panose="02000600000000000000" pitchFamily="2" charset="0"/>
                        </a:rPr>
                        <a:t>Hora</a:t>
                      </a:r>
                      <a:r>
                        <a:rPr lang="es-ES" sz="1400" b="1" kern="1200" baseline="0" dirty="0" smtClean="0">
                          <a:effectLst/>
                          <a:latin typeface="Segoe Print" panose="02000600000000000000" pitchFamily="2" charset="0"/>
                        </a:rPr>
                        <a:t> de i</a:t>
                      </a:r>
                      <a:r>
                        <a:rPr lang="es-ES" sz="1400" b="1" kern="1200" dirty="0" smtClean="0">
                          <a:effectLst/>
                          <a:latin typeface="Segoe Print" panose="02000600000000000000" pitchFamily="2" charset="0"/>
                        </a:rPr>
                        <a:t>nicio de la ceremonia</a:t>
                      </a:r>
                      <a:endParaRPr lang="es-ES" sz="1400" b="1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15646">
                <a:tc>
                  <a:txBody>
                    <a:bodyPr/>
                    <a:lstStyle/>
                    <a:p>
                      <a:r>
                        <a:rPr lang="es-ES" sz="1400" b="1" kern="1200" dirty="0" smtClean="0">
                          <a:effectLst/>
                          <a:latin typeface="Segoe Print" panose="02000600000000000000" pitchFamily="2" charset="0"/>
                        </a:rPr>
                        <a:t>Hora</a:t>
                      </a:r>
                      <a:r>
                        <a:rPr lang="es-ES" sz="1400" b="1" kern="1200" baseline="0" dirty="0" smtClean="0">
                          <a:effectLst/>
                          <a:latin typeface="Segoe Print" panose="02000600000000000000" pitchFamily="2" charset="0"/>
                        </a:rPr>
                        <a:t> de i</a:t>
                      </a:r>
                      <a:r>
                        <a:rPr lang="es-ES" sz="1400" b="1" kern="1200" dirty="0" smtClean="0">
                          <a:effectLst/>
                          <a:latin typeface="Segoe Print" panose="02000600000000000000" pitchFamily="2" charset="0"/>
                        </a:rPr>
                        <a:t>nicio del </a:t>
                      </a:r>
                      <a:r>
                        <a:rPr lang="es-ES" sz="1400" b="1" kern="1200" dirty="0" err="1" smtClean="0">
                          <a:effectLst/>
                          <a:latin typeface="Segoe Print" panose="02000600000000000000" pitchFamily="2" charset="0"/>
                        </a:rPr>
                        <a:t>cocktail</a:t>
                      </a:r>
                      <a:r>
                        <a:rPr lang="es-ES" sz="1400" b="1" kern="1200" dirty="0" smtClean="0">
                          <a:effectLst/>
                          <a:latin typeface="Segoe Print" panose="02000600000000000000" pitchFamily="2" charset="0"/>
                        </a:rPr>
                        <a:t> y música</a:t>
                      </a:r>
                      <a:endParaRPr lang="es-ES" sz="1400" b="1" dirty="0">
                        <a:latin typeface="Segoe Print" panose="02000600000000000000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35648">
                <a:tc>
                  <a:txBody>
                    <a:bodyPr/>
                    <a:lstStyle/>
                    <a:p>
                      <a:r>
                        <a:rPr lang="es-ES" sz="1400" b="1" kern="1200" dirty="0" smtClean="0">
                          <a:effectLst/>
                          <a:latin typeface="Segoe Print" panose="02000600000000000000" pitchFamily="2" charset="0"/>
                        </a:rPr>
                        <a:t>Duración banquete (inicio-fin)</a:t>
                      </a:r>
                      <a:endParaRPr lang="es-ES" sz="1400" b="1" dirty="0">
                        <a:latin typeface="Segoe Print" panose="02000600000000000000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9850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kern="1200" dirty="0" smtClean="0">
                          <a:effectLst/>
                          <a:latin typeface="Segoe Print" panose="02000600000000000000" pitchFamily="2" charset="0"/>
                        </a:rPr>
                        <a:t>Hora apertura baile</a:t>
                      </a:r>
                      <a:endParaRPr lang="es-ES" sz="1400" b="1" dirty="0" smtClean="0">
                        <a:latin typeface="Segoe Print" panose="02000600000000000000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18503">
                <a:tc>
                  <a:txBody>
                    <a:bodyPr/>
                    <a:lstStyle/>
                    <a:p>
                      <a:r>
                        <a:rPr lang="es-ES" sz="1400" b="1" kern="1200" dirty="0" smtClean="0">
                          <a:effectLst/>
                          <a:latin typeface="Segoe Print" panose="02000600000000000000" pitchFamily="2" charset="0"/>
                        </a:rPr>
                        <a:t>Título</a:t>
                      </a:r>
                      <a:r>
                        <a:rPr lang="es-ES" sz="1400" b="1" kern="1200" baseline="0" dirty="0" smtClean="0">
                          <a:effectLst/>
                          <a:latin typeface="Segoe Print" panose="02000600000000000000" pitchFamily="2" charset="0"/>
                        </a:rPr>
                        <a:t> canción apertura baile</a:t>
                      </a:r>
                      <a:endParaRPr lang="es-ES" sz="1400" b="1" dirty="0">
                        <a:latin typeface="Segoe Print" panose="02000600000000000000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3850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kern="1200" dirty="0" smtClean="0">
                          <a:effectLst/>
                          <a:latin typeface="Segoe Print" panose="02000600000000000000" pitchFamily="2" charset="0"/>
                        </a:rPr>
                        <a:t>Hora</a:t>
                      </a:r>
                      <a:r>
                        <a:rPr lang="es-ES" sz="1400" b="1" kern="1200" baseline="0" dirty="0" smtClean="0">
                          <a:effectLst/>
                          <a:latin typeface="Segoe Print" panose="02000600000000000000" pitchFamily="2" charset="0"/>
                        </a:rPr>
                        <a:t> de i</a:t>
                      </a:r>
                      <a:r>
                        <a:rPr lang="es-ES" sz="1400" b="1" kern="1200" dirty="0" smtClean="0">
                          <a:effectLst/>
                          <a:latin typeface="Segoe Print" panose="02000600000000000000" pitchFamily="2" charset="0"/>
                        </a:rPr>
                        <a:t>nicio de barra libre</a:t>
                      </a:r>
                      <a:endParaRPr lang="es-ES" sz="1400" b="1" dirty="0" smtClean="0">
                        <a:latin typeface="Segoe Print" panose="02000600000000000000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0135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b="1" kern="1200" dirty="0" err="1" smtClean="0">
                          <a:effectLst/>
                          <a:latin typeface="Segoe Print" panose="02000600000000000000" pitchFamily="2" charset="0"/>
                        </a:rPr>
                        <a:t>Recena</a:t>
                      </a:r>
                      <a:r>
                        <a:rPr lang="es-ES" sz="1400" b="1" kern="1200" baseline="0" dirty="0" smtClean="0">
                          <a:effectLst/>
                          <a:latin typeface="Segoe Print" panose="02000600000000000000" pitchFamily="2" charset="0"/>
                        </a:rPr>
                        <a:t> o “picoteo”</a:t>
                      </a:r>
                      <a:endParaRPr lang="es-ES" sz="1400" b="1" dirty="0" smtClean="0">
                        <a:latin typeface="Segoe Print" panose="02000600000000000000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21361">
                <a:tc>
                  <a:txBody>
                    <a:bodyPr/>
                    <a:lstStyle/>
                    <a:p>
                      <a:r>
                        <a:rPr lang="es-ES" sz="1400" b="1" dirty="0" smtClean="0">
                          <a:latin typeface="Segoe Print" panose="02000600000000000000" pitchFamily="2" charset="0"/>
                        </a:rPr>
                        <a:t>Hora de </a:t>
                      </a:r>
                      <a:r>
                        <a:rPr lang="es-ES" sz="1400" b="1" dirty="0" smtClean="0">
                          <a:latin typeface="Segoe Print" panose="02000600000000000000" pitchFamily="2" charset="0"/>
                        </a:rPr>
                        <a:t>regreso de autobús 1</a:t>
                      </a:r>
                      <a:endParaRPr lang="es-ES" sz="1400" b="1" dirty="0">
                        <a:latin typeface="Segoe Print" panose="02000600000000000000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98501">
                <a:tc>
                  <a:txBody>
                    <a:bodyPr/>
                    <a:lstStyle/>
                    <a:p>
                      <a:r>
                        <a:rPr lang="es-ES" sz="1400" b="1" dirty="0" smtClean="0">
                          <a:latin typeface="Segoe Print" panose="02000600000000000000" pitchFamily="2" charset="0"/>
                        </a:rPr>
                        <a:t>Hora de </a:t>
                      </a:r>
                      <a:r>
                        <a:rPr lang="es-ES" sz="1400" b="1" dirty="0" smtClean="0">
                          <a:latin typeface="Segoe Print" panose="02000600000000000000" pitchFamily="2" charset="0"/>
                        </a:rPr>
                        <a:t>regreso de autobús 2</a:t>
                      </a:r>
                      <a:endParaRPr lang="es-ES" sz="1400" b="1" dirty="0">
                        <a:latin typeface="Segoe Print" panose="02000600000000000000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04216">
                <a:tc>
                  <a:txBody>
                    <a:bodyPr/>
                    <a:lstStyle/>
                    <a:p>
                      <a:endParaRPr lang="es-ES" sz="1400" b="1" dirty="0">
                        <a:latin typeface="Segoe Print" panose="02000600000000000000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09931">
                <a:tc>
                  <a:txBody>
                    <a:bodyPr/>
                    <a:lstStyle/>
                    <a:p>
                      <a:endParaRPr lang="es-ES" sz="1400" b="1" dirty="0">
                        <a:latin typeface="Segoe Print" panose="02000600000000000000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09931">
                <a:tc>
                  <a:txBody>
                    <a:bodyPr/>
                    <a:lstStyle/>
                    <a:p>
                      <a:endParaRPr lang="es-ES" sz="1400" b="1" dirty="0">
                        <a:latin typeface="Segoe Print" panose="02000600000000000000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09931">
                <a:tc>
                  <a:txBody>
                    <a:bodyPr/>
                    <a:lstStyle/>
                    <a:p>
                      <a:endParaRPr lang="es-ES" sz="1400" b="1" dirty="0">
                        <a:latin typeface="Segoe Print" panose="02000600000000000000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259034">
                <a:tc>
                  <a:txBody>
                    <a:bodyPr/>
                    <a:lstStyle/>
                    <a:p>
                      <a:endParaRPr lang="es-ES" sz="1400" b="1" dirty="0">
                        <a:latin typeface="Segoe Print" panose="02000600000000000000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  <a:tr h="309931">
                <a:tc>
                  <a:txBody>
                    <a:bodyPr/>
                    <a:lstStyle/>
                    <a:p>
                      <a:endParaRPr lang="es-ES" sz="1400" b="1" dirty="0">
                        <a:latin typeface="Segoe Print" panose="02000600000000000000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07877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229</TotalTime>
  <Words>105</Words>
  <Application>Microsoft Office PowerPoint</Application>
  <PresentationFormat>Personalizado</PresentationFormat>
  <Paragraphs>29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Presentación de PowerPoint</vt:lpstr>
      <vt:lpstr>Presentación de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Marta Ruiz Serna</dc:creator>
  <cp:lastModifiedBy>Itziar</cp:lastModifiedBy>
  <cp:revision>22</cp:revision>
  <dcterms:created xsi:type="dcterms:W3CDTF">2017-06-26T10:45:09Z</dcterms:created>
  <dcterms:modified xsi:type="dcterms:W3CDTF">2017-06-30T09:58:29Z</dcterms:modified>
</cp:coreProperties>
</file>